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91" r:id="rId4"/>
    <p:sldId id="258" r:id="rId5"/>
    <p:sldId id="292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1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2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4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6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7DFF6C-BE6E-4421-8F84-6785967AD4F3}" type="datetimeFigureOut">
              <a:rPr lang="en-US" smtClean="0"/>
              <a:t>03-Apr-19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CAC37D-23D1-4B7D-B327-0E7BE099B30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1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nsole.actions.goog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nsole.actions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1)</a:t>
            </a:r>
            <a:endParaRPr lang="en-US" dirty="0"/>
          </a:p>
        </p:txBody>
      </p:sp>
      <p:pic>
        <p:nvPicPr>
          <p:cNvPr id="4100" name="Picture 4" descr="https://lh3.googleusercontent.com/NY0jJeOfzQ8TI2_L1QIMytF_zGobW9AiCNrzzsXlXI6EdDlmcUPQXT3w1wSFmOF9Y5gwQo8477dpGLDq1j7FanxOvR252dbqyeTI5Jjkb7IyCkA5xkwcnTCtv_4whvVlOVa2Bsz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63" y="1845335"/>
            <a:ext cx="7678433" cy="50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287263" y="3735238"/>
            <a:ext cx="1677364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1)</a:t>
            </a:r>
            <a:endParaRPr lang="en-US" dirty="0"/>
          </a:p>
        </p:txBody>
      </p:sp>
      <p:pic>
        <p:nvPicPr>
          <p:cNvPr id="5122" name="Picture 2" descr="https://lh6.googleusercontent.com/LcASE2XUA_TpH4QT2bbSvq3kwng88eXxU_ll-4KGeVnykUJ7foNzrKqyuuh4GN6av5dzn-U7tGPD4Kny7dw-fdtzVJUhjf-sAGQikapJrdXcZ7pniRKB89RnSiJuPXuD_CEmQM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30" y="1855252"/>
            <a:ext cx="7702439" cy="500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888001" y="4175187"/>
            <a:ext cx="1677364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1)</a:t>
            </a:r>
            <a:endParaRPr lang="en-US" dirty="0"/>
          </a:p>
        </p:txBody>
      </p:sp>
      <p:pic>
        <p:nvPicPr>
          <p:cNvPr id="6146" name="Picture 2" descr="https://lh4.googleusercontent.com/IytttbxTI6IWIu8vIjfI3aZ0qbZBltTCaztvf9KL5vL6VjfSLAHfwL868H1i0Nqea7iSE5ToJxr-tNTp6Vd8mt7MC900-czp22QG1epG_t0uSb2t3qGJ3FDySFMDFsaxPNkGYaX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98" y="1863307"/>
            <a:ext cx="7612163" cy="49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306573" y="5391510"/>
            <a:ext cx="819510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7170" name="Picture 2" descr="https://lh6.googleusercontent.com/exmIAo0pa9Eg5uww3Za29bwllD70Zku2b7LQ2HANb8ll1nFAO3kaVOqVACuDEvGhdBzB5BEYVL6INel3UnGWD5nVRsUJE8cr-DmYgNC6f6ebQdwMnnEg2uN1jThayx5nVQFheZE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9"/>
          <a:stretch/>
        </p:blipFill>
        <p:spPr bwMode="auto">
          <a:xfrm>
            <a:off x="836762" y="1877313"/>
            <a:ext cx="10584680" cy="49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818248" y="2898476"/>
            <a:ext cx="2961449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7668883" y="1955321"/>
            <a:ext cx="897147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0242" name="Picture 2" descr="https://lh5.googleusercontent.com/CBl-W2ic5degLOygM35K1ShvTWQETxAzcHeWXuoQI-0s7fB1TZg0Nsy7Dvy4Wvm8JeIZ70V5FUnWpZw3LaaHuD4fLXF2qS1rK5u0yDBzpLg1QEDoLKHB_lhaTGAupgcCwiQYVU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4"/>
          <a:stretch/>
        </p:blipFill>
        <p:spPr bwMode="auto">
          <a:xfrm>
            <a:off x="691331" y="1737360"/>
            <a:ext cx="10870297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749237" y="2855344"/>
            <a:ext cx="1512211" cy="1639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4338222" y="2855343"/>
            <a:ext cx="4426215" cy="664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7591245" y="1737360"/>
            <a:ext cx="954656" cy="664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9218" name="Picture 2" descr="https://lh5.googleusercontent.com/p88_45e8S4oGM6nVP_hldQpuhveNr0Dd0NPED_cArlHFze150DxKodzdmF9mmrArFFATiZEqGSD4VLAGBd06xwDtkrXJkfWeQ0cLpHfJ0901Snz1BowAGW5Y7_rCjotMNWJz5rQ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/>
          <a:stretch/>
        </p:blipFill>
        <p:spPr bwMode="auto">
          <a:xfrm>
            <a:off x="793630" y="1807124"/>
            <a:ext cx="10667221" cy="505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142671" y="3200400"/>
            <a:ext cx="983411" cy="329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1266" name="Picture 2" descr="https://lh6.googleusercontent.com/vy1jjKTiOp2VHZM_zZYGPgmRl2c5_F_fa-h-qnafnLx4WLgwYvrNUzPenYZUeJcfgqg8vW_WI84QU2l6BGWorhm4fS7_jy1r0cK1uMGUO467mwugHQWHBQt_l3STXLQRVj0WXo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1"/>
          <a:stretch/>
        </p:blipFill>
        <p:spPr bwMode="auto">
          <a:xfrm>
            <a:off x="785783" y="1837866"/>
            <a:ext cx="10670096" cy="502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861380" y="3245464"/>
            <a:ext cx="1969411" cy="826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7410" name="Picture 2" descr="https://lh3.googleusercontent.com/gdMRoW_HhXOxxGwmPW4y2f9kYxTtGVM1XwBs_IY3jDliYoGHShDzZPqZT9YVV3FKtXMP5QAXCuU-XRlO9_1AzFiPGAUhjmNfnsIcsC4yr6ZPfshYxebidVQrHc6WjhIKzjSvnXK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5"/>
          <a:stretch/>
        </p:blipFill>
        <p:spPr bwMode="auto">
          <a:xfrm>
            <a:off x="776945" y="1842805"/>
            <a:ext cx="10699070" cy="501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930392" y="2579299"/>
            <a:ext cx="5713275" cy="966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6386" name="Picture 2" descr="https://lh6.googleusercontent.com/e7HbMcUY2snBjLnBHP-cWkLe6mdcjAuWJY9M2yZyyK7vqxhU59zdxrXC6dTV-43MQKP8jJ0crrsa5zIpPVbrzD95vzTnLSFlcFtjURkqo20oyuRImYD0RDntL8zPr-LDCd8N2vt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3"/>
          <a:stretch/>
        </p:blipFill>
        <p:spPr bwMode="auto">
          <a:xfrm>
            <a:off x="824224" y="1877313"/>
            <a:ext cx="10600945" cy="49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977838" y="4246887"/>
            <a:ext cx="5588192" cy="1101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5362" name="Picture 2" descr="https://lh4.googleusercontent.com/O5yHogppqv0X_i-HFO37x2aoVYqYSld5UDisFAer6xkgSsObo18QKULvzw2WZbAs63MikIizRMgFJzCf_5iqq_fiEzq_4qePM6dqDZUOi8QP0e987_24H-KdU4zAP7xk-s_XrC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/>
          <a:stretch/>
        </p:blipFill>
        <p:spPr bwMode="auto">
          <a:xfrm>
            <a:off x="723731" y="1737360"/>
            <a:ext cx="10805498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936144" y="3473571"/>
            <a:ext cx="5673018" cy="1814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r>
              <a:rPr lang="pt-BR" dirty="0" smtClean="0"/>
              <a:t> (pegadinha)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2501660" y="3812875"/>
            <a:ext cx="43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Inserir imagem do </a:t>
            </a:r>
            <a:r>
              <a:rPr lang="pt-BR" dirty="0" err="1" smtClean="0"/>
              <a:t>action</a:t>
            </a:r>
            <a:r>
              <a:rPr lang="pt-BR" dirty="0" smtClean="0"/>
              <a:t> terminado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6" y="1845734"/>
            <a:ext cx="10864707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sp>
        <p:nvSpPr>
          <p:cNvPr id="3" name="Retângulo 2"/>
          <p:cNvSpPr/>
          <p:nvPr/>
        </p:nvSpPr>
        <p:spPr>
          <a:xfrm>
            <a:off x="10745925" y="146650"/>
            <a:ext cx="819510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https://lh5.googleusercontent.com/48JlaQKIovgdKPCEEOfQIU21jLFU0FwYnvPzKnTPt9HCJYJzyxZzzYf6zt6YkUi2HwWSU3-vButO5Y-lctmsrdDGUk21v0jtlMP0O05D1lPNlAjDEdcD7XkjY0q-FNdOmoAT-vh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3"/>
          <a:stretch/>
        </p:blipFill>
        <p:spPr bwMode="auto">
          <a:xfrm>
            <a:off x="695738" y="1737360"/>
            <a:ext cx="10861484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1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3314" name="Picture 2" descr="https://lh6.googleusercontent.com/zEEmXBeohpAh6Czr5SCV6DDpk0eQC09kMc-qeXr8ZGFOH-Fykursl0daVtFS4-hyCrFNtexULGO4n9fjtHT1sBfmVHIxuJazt7lTkJ5f2ruyheUtHXxpRkdKGzbIw1LRpPNbkyf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0"/>
          <a:stretch/>
        </p:blipFill>
        <p:spPr bwMode="auto">
          <a:xfrm>
            <a:off x="602490" y="1737360"/>
            <a:ext cx="11051078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894395" y="5175850"/>
            <a:ext cx="5757236" cy="1049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2894394" y="6585438"/>
            <a:ext cx="2354613" cy="363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2290" name="Picture 2" descr="https://lh3.googleusercontent.com/t1r8GkvF_r2naoBYId6UVNzkR0uXoBV9QjJSvmBgm8DlGI64csc7NN6T6R0SXXZOXWWrhUG1BjwjMcwGB7gqLlrmclkam_C_HPkHuYm90JpwzjJEiE-J14ynOJo3TsHfEhw_5j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8"/>
          <a:stretch/>
        </p:blipFill>
        <p:spPr bwMode="auto">
          <a:xfrm>
            <a:off x="706523" y="1737360"/>
            <a:ext cx="10839913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947645" y="4597880"/>
            <a:ext cx="5635637" cy="133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2947646" y="6271404"/>
            <a:ext cx="2314468" cy="345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20482" name="Picture 2" descr="https://lh5.googleusercontent.com/FpO29sPIgXRVDzl9p3PPusY90glgewPQhtaz-RyiqwbuXwMeKlMPs5dwuIQHxB8B_ePTIrBJfvk8GHXDSbkVS_GjwIN6qMcPW0mYupFkmA3LunC16hkTaTEbzm2PxfAfq5OuayX-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2"/>
          <a:stretch/>
        </p:blipFill>
        <p:spPr bwMode="auto">
          <a:xfrm>
            <a:off x="687771" y="1723961"/>
            <a:ext cx="10877417" cy="51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09887" y="4226945"/>
            <a:ext cx="2064302" cy="4658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5615796" y="4088920"/>
            <a:ext cx="1233578" cy="370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4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9458" name="Picture 2" descr="https://lh5.googleusercontent.com/ZwL6NUU-PT8doHWONKDRypRd2SawJGvEC2qtnRZfg0PDOCQTdrPGa17z7u-DX1KN-lz4KIGP5tAyEycDupfaY6d5wXtuWx9acE_HjENqOwCU3GyIYx_5TmJhi_CD_xwGNk4Sp3d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3"/>
          <a:stretch/>
        </p:blipFill>
        <p:spPr bwMode="auto">
          <a:xfrm>
            <a:off x="626689" y="1732491"/>
            <a:ext cx="10999582" cy="51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544861" y="6124756"/>
            <a:ext cx="819510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18434" name="Picture 2" descr="https://lh3.googleusercontent.com/jRGz5-hcyEE2AQB05JvhV1QBTe8dOXR7Mgke4gr_T3eo8zPfvLikdBXJGy1VwG2GgCUp-bYA3yc2Lv02In1VSZXduKGasFdLROvBi6pl2ZsOqVossdq_MGWjwq1jhQjZeFIWUQY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/>
          <a:stretch/>
        </p:blipFill>
        <p:spPr bwMode="auto">
          <a:xfrm>
            <a:off x="655049" y="1737360"/>
            <a:ext cx="10942861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714733" y="6081623"/>
            <a:ext cx="2832052" cy="776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9428671" y="2415396"/>
            <a:ext cx="431321" cy="35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24578" name="Picture 2" descr="https://lh6.googleusercontent.com/X-d7qphVjh5l7BmkKMuXNAt7ljEomM-SOINiYBr3Vxhp7S6OiD-9-TAGBfzGlv6Ofb0OQAS-yxRI7ej2X39py9olk608oaH9BxGpb-BMBMCgH_WbRWjASYg4-samsqHEYl1QOAU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 bwMode="auto">
          <a:xfrm>
            <a:off x="667163" y="1737360"/>
            <a:ext cx="10918633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547954" y="2429774"/>
            <a:ext cx="3110973" cy="33844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</a:t>
            </a:r>
            <a:r>
              <a:rPr lang="pt-BR" dirty="0" smtClean="0"/>
              <a:t>2)</a:t>
            </a:r>
            <a:endParaRPr lang="en-US" dirty="0"/>
          </a:p>
        </p:txBody>
      </p:sp>
      <p:pic>
        <p:nvPicPr>
          <p:cNvPr id="23554" name="Picture 2" descr="https://lh5.googleusercontent.com/8ggnfGnxp9o8USXbpk0r08qtPpyQcZ0CJWxz6ojCYj3yojbIPw8P9MxNGN6G3cgwnpB5QoKgs9RmZ-yy4l7Sr_-e5vdRzyAuYs34pJZAeIpjJrHRhcbHH5DKA2BhyyZML3BF4Wf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/>
          <a:stretch/>
        </p:blipFill>
        <p:spPr bwMode="auto">
          <a:xfrm>
            <a:off x="654241" y="1737360"/>
            <a:ext cx="10944477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547954" y="2429774"/>
            <a:ext cx="3110973" cy="26339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1506" name="Picture 2" descr="https://lh4.googleusercontent.com/xZbxKvLI1JIlFmRb6LNuyM8XCS9LqT3DXwpkOgm-5G92P-C_7t7cfZcTh0C9TYpqsbwcYQqLx2ndmDiSu1y21NVetrL2JMTKUWOYo4bvbSVCZNbCO27Lme0VP2QGdl0vc2O7few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3"/>
          <a:stretch/>
        </p:blipFill>
        <p:spPr bwMode="auto">
          <a:xfrm>
            <a:off x="649593" y="1737360"/>
            <a:ext cx="10953773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798785" y="3887639"/>
            <a:ext cx="2748664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3798785" y="5704937"/>
            <a:ext cx="2748664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2530" name="Picture 2" descr="https://lh6.googleusercontent.com/twIA-JMgk_04k8X5iKXuJkguVo4k72dsyC2Lx85RzNxuPz40Hx2p-0gAwN-6UWIU6Qsc6SVwGltTJZLiky6e1RGki8Mo4uTVkQwRBCJ2wFXhgAgfVWg2edF25voiD6VShvZ3pbd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6"/>
          <a:stretch/>
        </p:blipFill>
        <p:spPr bwMode="auto">
          <a:xfrm>
            <a:off x="655047" y="1737360"/>
            <a:ext cx="10942865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156453" y="2524665"/>
            <a:ext cx="819510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768038" y="6142007"/>
            <a:ext cx="819510" cy="278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r>
              <a:rPr lang="pt-BR" dirty="0" smtClean="0"/>
              <a:t> (pegadinha)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2501660" y="4218315"/>
            <a:ext cx="43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Inserir imagem do </a:t>
            </a:r>
            <a:r>
              <a:rPr lang="pt-BR" dirty="0" err="1" smtClean="0"/>
              <a:t>action</a:t>
            </a:r>
            <a:r>
              <a:rPr lang="pt-BR" dirty="0" smtClean="0"/>
              <a:t> terminado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2974045"/>
            <a:ext cx="10325100" cy="2238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5210355" y="4587647"/>
            <a:ext cx="552090" cy="303529"/>
          </a:xfrm>
          <a:prstGeom prst="rect">
            <a:avLst/>
          </a:prstGeom>
          <a:solidFill>
            <a:srgbClr val="E48312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30722" name="Picture 2" descr="https://lh4.googleusercontent.com/qNormNfzP002XtAq_dH1GzXWy6md65-_g0XjbBVNXtHx2bIAF6JYUMQ20x5kX6NIEF4Pwk-sVGCL_y0aBNztUIlScR1M84xrkuEWADIJYaD5p0VPRi5umY-OXu0-pWkxmDARUZE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/>
          <a:stretch/>
        </p:blipFill>
        <p:spPr bwMode="auto">
          <a:xfrm>
            <a:off x="671782" y="1737360"/>
            <a:ext cx="10909396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255320" y="2942264"/>
            <a:ext cx="5716151" cy="3044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7650" name="Picture 2" descr="https://lh6.googleusercontent.com/yVPzLfy6KkylPmE7CYaWFQhwngeZz86sZHyUHw4GQhakHs9OACPOQmv457OxcmTBLYytBMGD2SgQtl8DebXc6UftCGfx0zFCBdDbsaQC5ZZVdLLPLPRbDlD05JL4nN5eOGewet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 bwMode="auto">
          <a:xfrm>
            <a:off x="667163" y="1737360"/>
            <a:ext cx="10918633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419222" y="3805975"/>
            <a:ext cx="4637849" cy="2689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3419222" y="2153729"/>
            <a:ext cx="4637848" cy="14348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9698" name="Picture 2" descr="https://lh5.googleusercontent.com/EcO4yNriPUXtbLsKabTtiKLmSq7vLPpgAM_lYdvQtVoaj20FtBMgRqxjv9_skwdd9wDFFxfNy0afOf3ASQjaqBODgY5FWaqLmJWbORwa6Mkr9U4gfgT50itG0EnsMelq00mCyFF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1"/>
          <a:stretch/>
        </p:blipFill>
        <p:spPr bwMode="auto">
          <a:xfrm>
            <a:off x="681718" y="1737360"/>
            <a:ext cx="10883717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470980" y="3528204"/>
            <a:ext cx="2481245" cy="652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3470979" y="5397260"/>
            <a:ext cx="2714161" cy="652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8674" name="Picture 2" descr="https://lh4.googleusercontent.com/Q0m1ZNufVkWGF3ZsVKhKrY9F4a4JGohzxQtcxCn3qmPYbHZ-XTqwCQtUCRRxCBwReGi9k-_RI57uiOJWOGT_npANKgGN9PzvpMEmCgUSCXNv2o4xgyv05NRiVxPqfM_sTRKxpnl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47" y="1877313"/>
            <a:ext cx="7808265" cy="49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6626" name="Picture 2" descr="https://lh5.googleusercontent.com/WS3YsKwVOrmPERD8tpiv4H-xOqIw-ny8Q19JUwQ7S6GkglWaYeu-kXBGy5joY-DI8foezSxu-PXWczxt6h0n1MdW4XuLNbOoIoA9S0Y1Qf8BPdfHyZxvFV9lwoCqtEM0xp3d7zd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/>
          <a:stretch/>
        </p:blipFill>
        <p:spPr bwMode="auto">
          <a:xfrm>
            <a:off x="671782" y="1737360"/>
            <a:ext cx="10909396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212190" y="3292416"/>
            <a:ext cx="1653108" cy="4917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25602" name="Picture 2" descr="https://lh6.googleusercontent.com/DVtPnD0TuE_ublU1NNyVShkAQ3p-gGIXsCAQDl60Wfg1SEX_c7aTNz0Y2hWdhzAJz3Z2zc7TgPdxXecbPgzLKO_TNU7A9X1r3fUE4ftVTtFwPOuJ5RXnv24CwTUMRltGfZ37AOk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/>
          <a:stretch/>
        </p:blipFill>
        <p:spPr bwMode="auto">
          <a:xfrm>
            <a:off x="636590" y="1737360"/>
            <a:ext cx="1097978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824665" y="2836365"/>
            <a:ext cx="4629222" cy="29174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3</a:t>
            </a:r>
            <a:r>
              <a:rPr lang="pt-BR" dirty="0" smtClean="0"/>
              <a:t>)</a:t>
            </a:r>
            <a:endParaRPr lang="en-US" dirty="0"/>
          </a:p>
        </p:txBody>
      </p:sp>
      <p:pic>
        <p:nvPicPr>
          <p:cNvPr id="31746" name="Picture 2" descr="https://lh5.googleusercontent.com/9-nS5PoM-rZyxzXS1GWSP9hNKWIgpcMEbNt5WV_ebXLcgMQSph6BxX85Aj0BmgSop3kQw52ZU6bB8xOxk5P1nVraQ7XNhCAQaorJCJSkfYjEWR7pM6leYw0p8i0tESJe5FKr3NC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2"/>
          <a:stretch/>
        </p:blipFill>
        <p:spPr bwMode="auto">
          <a:xfrm>
            <a:off x="649595" y="1737360"/>
            <a:ext cx="10953769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048287" y="3079629"/>
            <a:ext cx="7898633" cy="25965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endParaRPr lang="en-US" dirty="0"/>
          </a:p>
        </p:txBody>
      </p:sp>
      <p:sp>
        <p:nvSpPr>
          <p:cNvPr id="5" name="Losango 4"/>
          <p:cNvSpPr/>
          <p:nvPr/>
        </p:nvSpPr>
        <p:spPr>
          <a:xfrm>
            <a:off x="664236" y="1811291"/>
            <a:ext cx="3191773" cy="14633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Você gostaria de ouvir os desafios?</a:t>
            </a:r>
            <a:endParaRPr lang="en-US" sz="1600" dirty="0"/>
          </a:p>
        </p:txBody>
      </p:sp>
      <p:sp>
        <p:nvSpPr>
          <p:cNvPr id="7" name="Retângulo 6"/>
          <p:cNvSpPr/>
          <p:nvPr/>
        </p:nvSpPr>
        <p:spPr>
          <a:xfrm>
            <a:off x="2622251" y="5493034"/>
            <a:ext cx="1233758" cy="65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Até logo.</a:t>
            </a:r>
            <a:endParaRPr lang="pt-BR" sz="1600" dirty="0"/>
          </a:p>
          <a:p>
            <a:pPr algn="ctr"/>
            <a:r>
              <a:rPr lang="pt-BR" sz="1600" dirty="0"/>
              <a:t>Fim</a:t>
            </a:r>
            <a:r>
              <a:rPr lang="pt-BR" sz="1600" dirty="0" smtClean="0"/>
              <a:t>!</a:t>
            </a:r>
            <a:endParaRPr lang="en-US" sz="1600" dirty="0"/>
          </a:p>
        </p:txBody>
      </p:sp>
      <p:cxnSp>
        <p:nvCxnSpPr>
          <p:cNvPr id="13" name="Conector angulado 12"/>
          <p:cNvCxnSpPr>
            <a:stCxn id="5" idx="2"/>
            <a:endCxn id="12" idx="1"/>
          </p:cNvCxnSpPr>
          <p:nvPr/>
        </p:nvCxnSpPr>
        <p:spPr>
          <a:xfrm rot="16200000" flipH="1">
            <a:off x="2645328" y="2889444"/>
            <a:ext cx="477556" cy="124796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5" idx="2"/>
            <a:endCxn id="7" idx="1"/>
          </p:cNvCxnSpPr>
          <p:nvPr/>
        </p:nvCxnSpPr>
        <p:spPr>
          <a:xfrm rot="16200000" flipH="1">
            <a:off x="1167509" y="4367263"/>
            <a:ext cx="2547357" cy="362128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685741" y="3396307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Sim</a:t>
            </a:r>
            <a:endParaRPr lang="en-US" sz="16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698342" y="4158157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Não</a:t>
            </a:r>
            <a:endParaRPr lang="en-US" sz="1600" dirty="0"/>
          </a:p>
        </p:txBody>
      </p:sp>
      <p:sp>
        <p:nvSpPr>
          <p:cNvPr id="20" name="Retângulo 19"/>
          <p:cNvSpPr/>
          <p:nvPr/>
        </p:nvSpPr>
        <p:spPr>
          <a:xfrm>
            <a:off x="86854" y="3173981"/>
            <a:ext cx="1652448" cy="641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Fallback</a:t>
            </a:r>
            <a:r>
              <a:rPr lang="pt-BR" sz="1600" dirty="0" smtClean="0"/>
              <a:t> </a:t>
            </a:r>
            <a:r>
              <a:rPr lang="pt-BR" sz="1600" dirty="0" err="1" smtClean="0"/>
              <a:t>intent</a:t>
            </a:r>
            <a:endParaRPr lang="en-US" sz="1600" dirty="0"/>
          </a:p>
        </p:txBody>
      </p:sp>
      <p:sp>
        <p:nvSpPr>
          <p:cNvPr id="12" name="Losango 11"/>
          <p:cNvSpPr/>
          <p:nvPr/>
        </p:nvSpPr>
        <p:spPr>
          <a:xfrm>
            <a:off x="3508089" y="2924458"/>
            <a:ext cx="3185532" cy="16554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Explica os desafios e pergunta se você gostaria de mais detalhes?</a:t>
            </a:r>
            <a:endParaRPr lang="en-US" sz="1600" dirty="0"/>
          </a:p>
        </p:txBody>
      </p:sp>
      <p:cxnSp>
        <p:nvCxnSpPr>
          <p:cNvPr id="32" name="Conector angulado 31"/>
          <p:cNvCxnSpPr>
            <a:stCxn id="12" idx="2"/>
            <a:endCxn id="34" idx="1"/>
          </p:cNvCxnSpPr>
          <p:nvPr/>
        </p:nvCxnSpPr>
        <p:spPr>
          <a:xfrm rot="16200000" flipH="1">
            <a:off x="4539400" y="5141406"/>
            <a:ext cx="1298010" cy="17510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5275956" y="5493034"/>
            <a:ext cx="1301151" cy="76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Até logo.</a:t>
            </a:r>
            <a:endParaRPr lang="pt-BR" sz="1600" dirty="0"/>
          </a:p>
          <a:p>
            <a:pPr algn="ctr"/>
            <a:r>
              <a:rPr lang="pt-BR" sz="1600" dirty="0"/>
              <a:t>Fim</a:t>
            </a:r>
            <a:r>
              <a:rPr lang="pt-BR" sz="1600" dirty="0" smtClean="0"/>
              <a:t>!</a:t>
            </a:r>
            <a:endParaRPr lang="en-US" sz="16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4586541" y="4706921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Não</a:t>
            </a:r>
            <a:endParaRPr lang="en-US" sz="1600" dirty="0"/>
          </a:p>
        </p:txBody>
      </p:sp>
      <p:sp>
        <p:nvSpPr>
          <p:cNvPr id="38" name="Losango 37"/>
          <p:cNvSpPr/>
          <p:nvPr/>
        </p:nvSpPr>
        <p:spPr>
          <a:xfrm>
            <a:off x="7613527" y="2079452"/>
            <a:ext cx="2657649" cy="151377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Gostaria mais detalhes de qual desafio?</a:t>
            </a:r>
            <a:endParaRPr lang="en-US" sz="1600" dirty="0"/>
          </a:p>
        </p:txBody>
      </p:sp>
      <p:cxnSp>
        <p:nvCxnSpPr>
          <p:cNvPr id="40" name="Conector angulado 39"/>
          <p:cNvCxnSpPr>
            <a:stCxn id="12" idx="3"/>
            <a:endCxn id="38" idx="1"/>
          </p:cNvCxnSpPr>
          <p:nvPr/>
        </p:nvCxnSpPr>
        <p:spPr>
          <a:xfrm flipV="1">
            <a:off x="6693621" y="2836341"/>
            <a:ext cx="919906" cy="91586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9863725" y="5662193"/>
            <a:ext cx="2012116" cy="622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Explica o desafio 1.</a:t>
            </a:r>
            <a:endParaRPr lang="pt-BR" sz="1600" dirty="0"/>
          </a:p>
          <a:p>
            <a:pPr algn="ctr"/>
            <a:r>
              <a:rPr lang="pt-BR" sz="1600" dirty="0"/>
              <a:t>Fim</a:t>
            </a:r>
            <a:r>
              <a:rPr lang="pt-BR" sz="1600" dirty="0" smtClean="0"/>
              <a:t>!</a:t>
            </a:r>
            <a:endParaRPr lang="en-US" sz="1600" dirty="0"/>
          </a:p>
        </p:txBody>
      </p:sp>
      <p:sp>
        <p:nvSpPr>
          <p:cNvPr id="44" name="Retângulo 43"/>
          <p:cNvSpPr/>
          <p:nvPr/>
        </p:nvSpPr>
        <p:spPr>
          <a:xfrm>
            <a:off x="9863725" y="4532367"/>
            <a:ext cx="2011680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Explica o desafio 2.</a:t>
            </a:r>
            <a:endParaRPr lang="pt-BR" sz="1600" dirty="0"/>
          </a:p>
          <a:p>
            <a:pPr algn="ctr"/>
            <a:r>
              <a:rPr lang="pt-BR" sz="1600" dirty="0"/>
              <a:t>Fim</a:t>
            </a:r>
            <a:r>
              <a:rPr lang="pt-BR" sz="1600" dirty="0" smtClean="0"/>
              <a:t>!</a:t>
            </a:r>
            <a:endParaRPr lang="en-US" sz="1600" dirty="0"/>
          </a:p>
        </p:txBody>
      </p:sp>
      <p:sp>
        <p:nvSpPr>
          <p:cNvPr id="45" name="Retângulo 44"/>
          <p:cNvSpPr/>
          <p:nvPr/>
        </p:nvSpPr>
        <p:spPr>
          <a:xfrm>
            <a:off x="9863725" y="3738251"/>
            <a:ext cx="2011680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Explica o desafio 1.</a:t>
            </a:r>
            <a:endParaRPr lang="pt-BR" sz="1600" dirty="0"/>
          </a:p>
          <a:p>
            <a:pPr algn="ctr"/>
            <a:r>
              <a:rPr lang="pt-BR" sz="1600" dirty="0"/>
              <a:t>Fim</a:t>
            </a:r>
            <a:r>
              <a:rPr lang="pt-BR" sz="1600" dirty="0" smtClean="0"/>
              <a:t>!</a:t>
            </a:r>
            <a:endParaRPr lang="en-US" sz="1600" dirty="0"/>
          </a:p>
        </p:txBody>
      </p:sp>
      <p:cxnSp>
        <p:nvCxnSpPr>
          <p:cNvPr id="46" name="Conector angulado 45"/>
          <p:cNvCxnSpPr>
            <a:stCxn id="38" idx="2"/>
            <a:endCxn id="43" idx="1"/>
          </p:cNvCxnSpPr>
          <p:nvPr/>
        </p:nvCxnSpPr>
        <p:spPr>
          <a:xfrm rot="16200000" flipH="1">
            <a:off x="8212882" y="4322699"/>
            <a:ext cx="2380312" cy="92137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do 48"/>
          <p:cNvCxnSpPr>
            <a:stCxn id="38" idx="2"/>
            <a:endCxn id="44" idx="1"/>
          </p:cNvCxnSpPr>
          <p:nvPr/>
        </p:nvCxnSpPr>
        <p:spPr>
          <a:xfrm rot="16200000" flipH="1">
            <a:off x="8778022" y="3757559"/>
            <a:ext cx="1250033" cy="92137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8997637" y="5652369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</a:t>
            </a:r>
            <a:endParaRPr lang="en-US" sz="16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8969509" y="4481182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2</a:t>
            </a:r>
            <a:endParaRPr lang="en-US" sz="16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8997637" y="4771224"/>
            <a:ext cx="1073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.</a:t>
            </a:r>
          </a:p>
          <a:p>
            <a:r>
              <a:rPr lang="pt-BR" sz="1600" dirty="0" smtClean="0"/>
              <a:t>.</a:t>
            </a:r>
          </a:p>
          <a:p>
            <a:r>
              <a:rPr lang="pt-BR" sz="1600" dirty="0" smtClean="0"/>
              <a:t>.</a:t>
            </a:r>
          </a:p>
          <a:p>
            <a:endParaRPr lang="en-US" sz="1600" dirty="0"/>
          </a:p>
        </p:txBody>
      </p:sp>
      <p:cxnSp>
        <p:nvCxnSpPr>
          <p:cNvPr id="57" name="Conector angulado 56"/>
          <p:cNvCxnSpPr>
            <a:stCxn id="38" idx="2"/>
            <a:endCxn id="45" idx="1"/>
          </p:cNvCxnSpPr>
          <p:nvPr/>
        </p:nvCxnSpPr>
        <p:spPr>
          <a:xfrm rot="16200000" flipH="1">
            <a:off x="9175080" y="3360501"/>
            <a:ext cx="455917" cy="92137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/>
          <p:cNvSpPr txBox="1"/>
          <p:nvPr/>
        </p:nvSpPr>
        <p:spPr>
          <a:xfrm>
            <a:off x="8994239" y="3667197"/>
            <a:ext cx="107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1</a:t>
            </a:r>
            <a:endParaRPr lang="en-US" sz="1600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2416954" y="3414040"/>
            <a:ext cx="54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Sim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1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/>
          <a:stretch/>
        </p:blipFill>
        <p:spPr>
          <a:xfrm>
            <a:off x="118167" y="224287"/>
            <a:ext cx="3857625" cy="6530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4182827" y="172528"/>
            <a:ext cx="3857625" cy="6581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8222237" y="155275"/>
            <a:ext cx="3857625" cy="6599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341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 err="1" smtClean="0"/>
              <a:t>Action</a:t>
            </a:r>
            <a:r>
              <a:rPr lang="pt-BR" dirty="0" smtClean="0"/>
              <a:t> simples</a:t>
            </a:r>
          </a:p>
          <a:p>
            <a:pPr marL="0" indent="0">
              <a:buNone/>
            </a:pPr>
            <a:endParaRPr lang="pt-BR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Identificação do projeto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 err="1" smtClean="0"/>
              <a:t>DialogFlow</a:t>
            </a:r>
            <a:endParaRPr lang="pt-BR" dirty="0" smtClean="0"/>
          </a:p>
          <a:p>
            <a:pPr marL="914400" lvl="1" indent="-457200">
              <a:buFont typeface="+mj-lt"/>
              <a:buAutoNum type="arabicPeriod"/>
            </a:pPr>
            <a:r>
              <a:rPr lang="pt-BR" dirty="0" err="1" smtClean="0"/>
              <a:t>Deploy</a:t>
            </a:r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 err="1" smtClean="0"/>
              <a:t>Action</a:t>
            </a:r>
            <a:r>
              <a:rPr lang="pt-BR" dirty="0" smtClean="0"/>
              <a:t> menos simples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72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endParaRPr lang="en-US" dirty="0"/>
          </a:p>
        </p:txBody>
      </p:sp>
      <p:sp>
        <p:nvSpPr>
          <p:cNvPr id="5" name="Losango 4"/>
          <p:cNvSpPr/>
          <p:nvPr/>
        </p:nvSpPr>
        <p:spPr>
          <a:xfrm>
            <a:off x="4675516" y="1932318"/>
            <a:ext cx="3191773" cy="14633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Você gostaria de saber a proposta da empresa?</a:t>
            </a: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3942274" y="4028535"/>
            <a:ext cx="1889184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Explica a proposta</a:t>
            </a:r>
          </a:p>
          <a:p>
            <a:pPr algn="ctr"/>
            <a:r>
              <a:rPr lang="pt-BR" dirty="0" smtClean="0"/>
              <a:t>Fim!</a:t>
            </a: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6648093" y="4028535"/>
            <a:ext cx="1889184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Até logo.</a:t>
            </a:r>
            <a:endParaRPr lang="pt-BR" dirty="0"/>
          </a:p>
          <a:p>
            <a:pPr algn="ctr"/>
            <a:r>
              <a:rPr lang="pt-BR" dirty="0"/>
              <a:t>Fim</a:t>
            </a:r>
            <a:r>
              <a:rPr lang="pt-BR" dirty="0" smtClean="0"/>
              <a:t>!</a:t>
            </a:r>
            <a:endParaRPr lang="en-US" dirty="0"/>
          </a:p>
        </p:txBody>
      </p:sp>
      <p:cxnSp>
        <p:nvCxnSpPr>
          <p:cNvPr id="9" name="Conector angulado 8"/>
          <p:cNvCxnSpPr>
            <a:stCxn id="5" idx="2"/>
            <a:endCxn id="6" idx="0"/>
          </p:cNvCxnSpPr>
          <p:nvPr/>
        </p:nvCxnSpPr>
        <p:spPr>
          <a:xfrm rot="5400000">
            <a:off x="5262706" y="3019837"/>
            <a:ext cx="632859" cy="1384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do 12"/>
          <p:cNvCxnSpPr>
            <a:stCxn id="5" idx="2"/>
            <a:endCxn id="6" idx="0"/>
          </p:cNvCxnSpPr>
          <p:nvPr/>
        </p:nvCxnSpPr>
        <p:spPr>
          <a:xfrm rot="5400000">
            <a:off x="5262706" y="3019837"/>
            <a:ext cx="632859" cy="138453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5" idx="2"/>
            <a:endCxn id="7" idx="0"/>
          </p:cNvCxnSpPr>
          <p:nvPr/>
        </p:nvCxnSpPr>
        <p:spPr>
          <a:xfrm rot="16200000" flipH="1">
            <a:off x="6615615" y="3051464"/>
            <a:ext cx="632859" cy="132128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287994" y="3329832"/>
            <a:ext cx="107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Sim</a:t>
            </a:r>
            <a:endParaRPr lang="en-US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648093" y="3334286"/>
            <a:ext cx="107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</a:t>
            </a:r>
            <a:endParaRPr lang="en-US" dirty="0"/>
          </a:p>
        </p:txBody>
      </p:sp>
      <p:sp>
        <p:nvSpPr>
          <p:cNvPr id="20" name="Retângulo 19"/>
          <p:cNvSpPr/>
          <p:nvPr/>
        </p:nvSpPr>
        <p:spPr>
          <a:xfrm>
            <a:off x="1019642" y="2198170"/>
            <a:ext cx="1889184" cy="931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Fallback</a:t>
            </a:r>
            <a:r>
              <a:rPr lang="pt-BR" dirty="0" smtClean="0"/>
              <a:t> </a:t>
            </a:r>
            <a:r>
              <a:rPr lang="pt-BR" dirty="0" err="1" smtClean="0"/>
              <a:t>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simples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87" y="1927683"/>
            <a:ext cx="2690813" cy="4783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07" y="1905796"/>
            <a:ext cx="2690051" cy="4782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78" y="1929039"/>
            <a:ext cx="2690051" cy="4782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63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Action</a:t>
            </a:r>
            <a:r>
              <a:rPr lang="pt-BR" dirty="0" smtClean="0"/>
              <a:t> para o Google </a:t>
            </a:r>
            <a:r>
              <a:rPr lang="pt-BR" dirty="0" err="1" smtClean="0"/>
              <a:t>Assistant</a:t>
            </a:r>
            <a:r>
              <a:rPr lang="pt-BR" dirty="0" smtClean="0"/>
              <a:t> (parte 1)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u="sng" dirty="0">
                <a:hlinkClick r:id="rId2"/>
              </a:rPr>
              <a:t>https://console.actions.google.com/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8" name="Picture 4" descr="https://lh5.googleusercontent.com/R_N2i3TlbXRoT9w2K0v0S_xVcsmlcWyFg1kgxwGtoo59BYyzlJgikRoTcx6KhheaT4OByv0C0ig3ZluPzmoMfeS6OPB3EDeP15Sn-q8fpEj9bPQ0cwxm3MA2vcY4K3mlRXc7i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151" y="2199576"/>
            <a:ext cx="7478323" cy="46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/>
          <p:nvPr/>
        </p:nvCxnSpPr>
        <p:spPr>
          <a:xfrm flipV="1">
            <a:off x="6418053" y="4149306"/>
            <a:ext cx="3881887" cy="845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7640128" y="4149306"/>
            <a:ext cx="2659812" cy="99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394830" y="3826140"/>
            <a:ext cx="179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Projetos do </a:t>
            </a:r>
            <a:r>
              <a:rPr lang="pt-BR" dirty="0" err="1" smtClean="0"/>
              <a:t>Firebase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1)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u="sng" dirty="0">
                <a:hlinkClick r:id="rId2"/>
              </a:rPr>
              <a:t>https://console.actions.google.com/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052" name="Picture 4" descr="https://lh5.googleusercontent.com/HMvJU0MwrGm6pEn3ne1d-AJX_WHvtfUszlRL7AcT7Hf2pmMvJOPYN9wfClK2APNQCjonYTIBTGcGdYYWIhNfFwm_DqdKhthehau3Rc-DXDgc9yvO6SJdn_c2v8k2Y-BidO0M_2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18" y="2169059"/>
            <a:ext cx="7146181" cy="46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Action</a:t>
            </a:r>
            <a:r>
              <a:rPr lang="pt-BR" dirty="0"/>
              <a:t> para o Google </a:t>
            </a:r>
            <a:r>
              <a:rPr lang="pt-BR" dirty="0" err="1"/>
              <a:t>Assistant</a:t>
            </a:r>
            <a:r>
              <a:rPr lang="pt-BR" dirty="0"/>
              <a:t> (parte 1)</a:t>
            </a:r>
            <a:endParaRPr lang="en-US" dirty="0"/>
          </a:p>
        </p:txBody>
      </p:sp>
      <p:pic>
        <p:nvPicPr>
          <p:cNvPr id="3074" name="Picture 2" descr="https://lh6.googleusercontent.com/jtnIcCMpxR2ya5gbKF5ZGnHlZ-kOFSwZd84KHO4kDufKsj7TuqXEA5LpgDgW87q1KsdI-t6qtuWtOVnwkdJs65PJLxDfEoWbHhXnG_NLKjtIxKmN089ZBquxtiMQaYxQY0Z_S5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52" y="1845734"/>
            <a:ext cx="7619655" cy="50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3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</TotalTime>
  <Words>431</Words>
  <Application>Microsoft Office PowerPoint</Application>
  <PresentationFormat>Widescreen</PresentationFormat>
  <Paragraphs>82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Wingdings</vt:lpstr>
      <vt:lpstr>Retrospectiva</vt:lpstr>
      <vt:lpstr>Action para o Google Assistant</vt:lpstr>
      <vt:lpstr>Action para o Google Assistant (pegadinha)</vt:lpstr>
      <vt:lpstr>Action para o Google Assistant (pegadinha)</vt:lpstr>
      <vt:lpstr>Action para o Google Assistant</vt:lpstr>
      <vt:lpstr>Action para o Google Assistant</vt:lpstr>
      <vt:lpstr>Action simples</vt:lpstr>
      <vt:lpstr>Action para o Google Assistant (parte 1)</vt:lpstr>
      <vt:lpstr>Action para o Google Assistant (parte 1)</vt:lpstr>
      <vt:lpstr>Action para o Google Assistant (parte 1)</vt:lpstr>
      <vt:lpstr>Action para o Google Assistant (parte 1)</vt:lpstr>
      <vt:lpstr>Action para o Google Assistant (parte 1)</vt:lpstr>
      <vt:lpstr>Action para o Google Assistant (parte 1)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2)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 (parte 3)</vt:lpstr>
      <vt:lpstr>Action para o Google Assistant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 para o Google Assistant integrada ao Firebase</dc:title>
  <dc:creator>João Lemos</dc:creator>
  <cp:lastModifiedBy>João Lemos</cp:lastModifiedBy>
  <cp:revision>20</cp:revision>
  <dcterms:created xsi:type="dcterms:W3CDTF">2019-03-08T15:40:40Z</dcterms:created>
  <dcterms:modified xsi:type="dcterms:W3CDTF">2019-04-03T19:22:59Z</dcterms:modified>
</cp:coreProperties>
</file>